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59" r:id="rId4"/>
    <p:sldId id="261" r:id="rId5"/>
    <p:sldId id="262" r:id="rId6"/>
    <p:sldId id="263" r:id="rId7"/>
    <p:sldId id="264" r:id="rId8"/>
    <p:sldId id="266" r:id="rId9"/>
    <p:sldId id="265" r:id="rId10"/>
    <p:sldId id="267" r:id="rId11"/>
    <p:sldId id="268" r:id="rId12"/>
    <p:sldId id="283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50" d="100"/>
          <a:sy n="50" d="100"/>
        </p:scale>
        <p:origin x="56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8EBE-084F-4E84-8C38-7F2072953C2B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0644-7F90-4D9B-BA13-E4D30E24205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2878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8EBE-084F-4E84-8C38-7F2072953C2B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0644-7F90-4D9B-BA13-E4D30E242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44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8EBE-084F-4E84-8C38-7F2072953C2B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0644-7F90-4D9B-BA13-E4D30E242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47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8EBE-084F-4E84-8C38-7F2072953C2B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0644-7F90-4D9B-BA13-E4D30E24205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3463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8EBE-084F-4E84-8C38-7F2072953C2B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0644-7F90-4D9B-BA13-E4D30E242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97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8EBE-084F-4E84-8C38-7F2072953C2B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0644-7F90-4D9B-BA13-E4D30E24205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5885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8EBE-084F-4E84-8C38-7F2072953C2B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0644-7F90-4D9B-BA13-E4D30E242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4991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8EBE-084F-4E84-8C38-7F2072953C2B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0644-7F90-4D9B-BA13-E4D30E242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832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8EBE-084F-4E84-8C38-7F2072953C2B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0644-7F90-4D9B-BA13-E4D30E242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85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8EBE-084F-4E84-8C38-7F2072953C2B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0644-7F90-4D9B-BA13-E4D30E242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64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8EBE-084F-4E84-8C38-7F2072953C2B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0644-7F90-4D9B-BA13-E4D30E242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70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8EBE-084F-4E84-8C38-7F2072953C2B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0644-7F90-4D9B-BA13-E4D30E242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845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8EBE-084F-4E84-8C38-7F2072953C2B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0644-7F90-4D9B-BA13-E4D30E242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82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8EBE-084F-4E84-8C38-7F2072953C2B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0644-7F90-4D9B-BA13-E4D30E242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193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8EBE-084F-4E84-8C38-7F2072953C2B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0644-7F90-4D9B-BA13-E4D30E242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5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8EBE-084F-4E84-8C38-7F2072953C2B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0644-7F90-4D9B-BA13-E4D30E242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92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68EBE-084F-4E84-8C38-7F2072953C2B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50644-7F90-4D9B-BA13-E4D30E242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6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D068EBE-084F-4E84-8C38-7F2072953C2B}" type="datetimeFigureOut">
              <a:rPr lang="en-US" smtClean="0"/>
              <a:t>4/20/2015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6E50644-7F90-4D9B-BA13-E4D30E242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592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Miners and Ranchers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Chapter 12 Section 4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Mr</a:t>
            </a:r>
            <a:r>
              <a:rPr lang="en-US" dirty="0" smtClean="0">
                <a:solidFill>
                  <a:schemeClr val="bg1"/>
                </a:solidFill>
              </a:rPr>
              <a:t>. McClintock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40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Other bonanzas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6523412" cy="363518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Spurred the development of Colorado, the Dakota Territory, and Montana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Pikes Peak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Thousands of people flocked to pan for gold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BUT!!!! The gold and silver were too deep into the Colorado Mountains</a:t>
            </a:r>
          </a:p>
          <a:p>
            <a:pPr lvl="1"/>
            <a:endParaRPr lang="en-US" sz="2400" dirty="0" smtClean="0">
              <a:solidFill>
                <a:schemeClr val="bg1"/>
              </a:solidFill>
            </a:endParaRPr>
          </a:p>
          <a:p>
            <a:pPr lvl="1"/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8" y="4302666"/>
            <a:ext cx="6505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What kind of mining should they have conducted?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2301" y="2243960"/>
            <a:ext cx="4454899" cy="2837067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12860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Effects of the Bonanzas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1780497"/>
            <a:ext cx="10683035" cy="4369291"/>
          </a:xfrm>
        </p:spPr>
        <p:txBody>
          <a:bodyPr numCol="2"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Mass population movement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Leadville, Colorado 1879</a:t>
            </a:r>
          </a:p>
          <a:p>
            <a:pPr lvl="2"/>
            <a:r>
              <a:rPr lang="en-US" sz="2400" dirty="0" smtClean="0">
                <a:solidFill>
                  <a:schemeClr val="bg1"/>
                </a:solidFill>
              </a:rPr>
              <a:t>Thousand newcomers per week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Creation of Railroads through the Rocky Mountains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Discovery of Gold in the Black Hills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Mount Rushmore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Conquest against Native Americans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1889, Congress admits North and South Dakota, and Montana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1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675467"/>
            <a:ext cx="8534400" cy="150706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Take 2-3 minutes to write down the main points of the new mining operations in sentence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74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Sports Teams related to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San Francisco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49ers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Denver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Nuggets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University of Texas at El Paso (UTEP)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Miners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1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6250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Learning Objectives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1621367"/>
            <a:ext cx="8534400" cy="3615267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Students will be able to understand the importance of the rise in mining and ranching operations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Students will be able to identify the difference between placer and quartz mining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Students will be able to describe the two major factors that led to the decline of the cattle business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257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2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Importance of the subject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United States </a:t>
            </a:r>
            <a:r>
              <a:rPr lang="en-US" dirty="0" smtClean="0">
                <a:solidFill>
                  <a:schemeClr val="bg1"/>
                </a:solidFill>
              </a:rPr>
              <a:t>Pre-War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United States in 1880’s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2554" y="5809733"/>
            <a:ext cx="9486892" cy="461665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do you think contributed to the expansion into the west?</a:t>
            </a:r>
            <a:endParaRPr lang="en-US" sz="2400" dirty="0"/>
          </a:p>
        </p:txBody>
      </p:sp>
      <p:sp>
        <p:nvSpPr>
          <p:cNvPr id="16" name="Oval 15"/>
          <p:cNvSpPr/>
          <p:nvPr/>
        </p:nvSpPr>
        <p:spPr>
          <a:xfrm>
            <a:off x="7334250" y="1646766"/>
            <a:ext cx="1619250" cy="1828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Great Plains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946308" y="1369552"/>
            <a:ext cx="1118217" cy="16878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1200" dirty="0" smtClean="0"/>
              <a:t>Western Pacific</a:t>
            </a:r>
            <a:endParaRPr lang="en-US" sz="1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21" y="1270000"/>
            <a:ext cx="4769109" cy="3030538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870" y="1262063"/>
            <a:ext cx="4624130" cy="3030537"/>
          </a:xfrm>
        </p:spPr>
      </p:pic>
    </p:spTree>
    <p:extLst>
      <p:ext uri="{BB962C8B-B14F-4D97-AF65-F5344CB8AC3E}">
        <p14:creationId xmlns:p14="http://schemas.microsoft.com/office/powerpoint/2010/main" val="399158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 build="p"/>
      <p:bldP spid="14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Mining techniques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Placer Mining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bg1"/>
                </a:solidFill>
              </a:rPr>
              <a:t>Surface mining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Pick Axes, Shovels, Pans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Quick and easy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Quartz Mining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Digging deep underneath the surface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More expensive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79066" y="3564002"/>
            <a:ext cx="4242329" cy="1569660"/>
          </a:xfrm>
          <a:prstGeom prst="rect">
            <a:avLst/>
          </a:prstGeom>
          <a:solidFill>
            <a:schemeClr val="bg2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Remember these are poor people travelling into the west with hopes of “striking gold”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23169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62" y="410632"/>
            <a:ext cx="8534400" cy="150706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Placer or quartz?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07943">
            <a:off x="683778" y="1787165"/>
            <a:ext cx="5715000" cy="39814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4461">
            <a:off x="5242355" y="1387114"/>
            <a:ext cx="6286500" cy="47815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01191">
            <a:off x="2457786" y="1676009"/>
            <a:ext cx="5715000" cy="5114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16041">
            <a:off x="5151810" y="2573409"/>
            <a:ext cx="49339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9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big strike in Nevada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448478"/>
            <a:ext cx="8534400" cy="3615267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1859, </a:t>
            </a:r>
            <a:r>
              <a:rPr lang="en-US" b="1" i="1" u="sng" dirty="0" smtClean="0">
                <a:solidFill>
                  <a:schemeClr val="bg1"/>
                </a:solidFill>
              </a:rPr>
              <a:t>Henry </a:t>
            </a:r>
            <a:r>
              <a:rPr lang="en-US" b="1" i="1" u="sng" dirty="0" err="1" smtClean="0">
                <a:solidFill>
                  <a:schemeClr val="bg1"/>
                </a:solidFill>
              </a:rPr>
              <a:t>Comstick</a:t>
            </a:r>
            <a:r>
              <a:rPr lang="en-US" b="1" i="1" u="sng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claimed land in Six-Mile Canyon, NV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Found the sticky blue-gray mud to be pure silver ore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Virginia City, NV went from boomtown to 30,000 population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</a:rPr>
              <a:t>New Opera House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</a:rPr>
              <a:t>New shops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</a:rPr>
              <a:t>Creation of more newspapers</a:t>
            </a:r>
          </a:p>
          <a:p>
            <a:pPr lvl="2"/>
            <a:r>
              <a:rPr lang="en-US" sz="2000" dirty="0" smtClean="0">
                <a:solidFill>
                  <a:schemeClr val="bg1"/>
                </a:solidFill>
              </a:rPr>
              <a:t>First elevator called the “rising room”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Name another famous city that went from rags to riches?</a:t>
            </a:r>
          </a:p>
          <a:p>
            <a:pPr lvl="1"/>
            <a:r>
              <a:rPr lang="en-US" sz="2000" dirty="0" smtClean="0">
                <a:solidFill>
                  <a:schemeClr val="bg1"/>
                </a:solidFill>
              </a:rPr>
              <a:t>Findlay, Ohio – Natural Gas</a:t>
            </a:r>
          </a:p>
          <a:p>
            <a:pPr lvl="1"/>
            <a:endParaRPr lang="en-US" sz="2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9939" y="2192867"/>
            <a:ext cx="3586618" cy="3051175"/>
          </a:xfrm>
          <a:prstGeom prst="rect">
            <a:avLst/>
          </a:prstGeom>
          <a:ln w="38100">
            <a:solidFill>
              <a:schemeClr val="accent1">
                <a:shade val="50000"/>
                <a:hueMod val="94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098752" y="5829300"/>
            <a:ext cx="799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What famous city did Virginia City, NV become in the years following?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93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62" y="685800"/>
            <a:ext cx="8534400" cy="150706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Several Years later…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62" y="2192867"/>
            <a:ext cx="8534400" cy="361526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Silver veins were exhausted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Mines closed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City economy collapsed</a:t>
            </a:r>
          </a:p>
          <a:p>
            <a:pPr lvl="1"/>
            <a:r>
              <a:rPr lang="en-US" sz="2800" dirty="0" smtClean="0">
                <a:solidFill>
                  <a:schemeClr val="bg1"/>
                </a:solidFill>
              </a:rPr>
              <a:t>Growing trend throughout mining cities</a:t>
            </a:r>
          </a:p>
          <a:p>
            <a:pPr lvl="1"/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Ultimately, Virginia City Nevada failed..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4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9732" y="685799"/>
            <a:ext cx="9437508" cy="5308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732" y="685799"/>
            <a:ext cx="3152682" cy="1099670"/>
          </a:xfrm>
          <a:solidFill>
            <a:schemeClr val="bg1"/>
          </a:solidFill>
        </p:spPr>
        <p:txBody>
          <a:bodyPr/>
          <a:lstStyle/>
          <a:p>
            <a:pPr algn="ctr"/>
            <a:r>
              <a:rPr lang="en-US" dirty="0" smtClean="0"/>
              <a:t>Silver Vein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832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During the Booms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2362200"/>
            <a:ext cx="8534400" cy="361526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People flocked to the boom cities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What rises when mass amounts of people come to small cities?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Crime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b="1" i="1" u="sng" dirty="0" smtClean="0">
                <a:solidFill>
                  <a:schemeClr val="bg1"/>
                </a:solidFill>
              </a:rPr>
              <a:t>Vigilance Committees- </a:t>
            </a:r>
            <a:r>
              <a:rPr lang="en-US" sz="2400" dirty="0" smtClean="0">
                <a:solidFill>
                  <a:schemeClr val="bg1"/>
                </a:solidFill>
              </a:rPr>
              <a:t>formed to track down criminals and punish wrong doers</a:t>
            </a:r>
            <a:endParaRPr lang="en-US" sz="2400" b="1" i="1" u="sng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8612" y="2588683"/>
            <a:ext cx="2727484" cy="316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44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TC103457452[[fn=Celestial]]</Template>
  <TotalTime>957</TotalTime>
  <Words>404</Words>
  <Application>Microsoft Office PowerPoint</Application>
  <PresentationFormat>Widescreen</PresentationFormat>
  <Paragraphs>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Century Gothic</vt:lpstr>
      <vt:lpstr>Wingdings 3</vt:lpstr>
      <vt:lpstr>Slice</vt:lpstr>
      <vt:lpstr>Miners and Ranchers</vt:lpstr>
      <vt:lpstr>Learning Objectives</vt:lpstr>
      <vt:lpstr>Importance of the subject</vt:lpstr>
      <vt:lpstr>Mining techniques</vt:lpstr>
      <vt:lpstr>Placer or quartz?</vt:lpstr>
      <vt:lpstr>The big strike in Nevada</vt:lpstr>
      <vt:lpstr>Several Years later…</vt:lpstr>
      <vt:lpstr>Silver Vein</vt:lpstr>
      <vt:lpstr>During the Booms</vt:lpstr>
      <vt:lpstr>Other bonanzas</vt:lpstr>
      <vt:lpstr>Effects of the Bonanzas</vt:lpstr>
      <vt:lpstr>Take 2-3 minutes to write down the main points of the new mining operations in sentence form</vt:lpstr>
      <vt:lpstr>Sports Teams related to Mining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Miners and Ranchers</dc:title>
  <dc:creator>Bill Barberree</dc:creator>
  <cp:lastModifiedBy>britton mcclintock</cp:lastModifiedBy>
  <cp:revision>35</cp:revision>
  <dcterms:created xsi:type="dcterms:W3CDTF">2014-10-21T14:28:11Z</dcterms:created>
  <dcterms:modified xsi:type="dcterms:W3CDTF">2015-04-20T16:14:22Z</dcterms:modified>
</cp:coreProperties>
</file>